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66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19" autoAdjust="0"/>
  </p:normalViewPr>
  <p:slideViewPr>
    <p:cSldViewPr>
      <p:cViewPr varScale="1">
        <p:scale>
          <a:sx n="67" d="100"/>
          <a:sy n="67" d="100"/>
        </p:scale>
        <p:origin x="-145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9FA09-A414-461F-9CE7-3BD755B2E067}" type="datetimeFigureOut">
              <a:rPr lang="pt-BR" smtClean="0"/>
              <a:t>04/10/2017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C7963-2C20-40B1-AC01-4858B55651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2485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9FA09-A414-461F-9CE7-3BD755B2E067}" type="datetimeFigureOut">
              <a:rPr lang="pt-BR" smtClean="0"/>
              <a:t>04/10/2017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C7963-2C20-40B1-AC01-4858B55651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4350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9FA09-A414-461F-9CE7-3BD755B2E067}" type="datetimeFigureOut">
              <a:rPr lang="pt-BR" smtClean="0"/>
              <a:t>04/10/2017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C7963-2C20-40B1-AC01-4858B55651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77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9FA09-A414-461F-9CE7-3BD755B2E067}" type="datetimeFigureOut">
              <a:rPr lang="pt-BR" smtClean="0"/>
              <a:t>04/10/2017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C7963-2C20-40B1-AC01-4858B55651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803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9FA09-A414-461F-9CE7-3BD755B2E067}" type="datetimeFigureOut">
              <a:rPr lang="pt-BR" smtClean="0"/>
              <a:t>04/10/2017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C7963-2C20-40B1-AC01-4858B55651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3141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9FA09-A414-461F-9CE7-3BD755B2E067}" type="datetimeFigureOut">
              <a:rPr lang="pt-BR" smtClean="0"/>
              <a:t>04/10/2017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C7963-2C20-40B1-AC01-4858B55651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181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9FA09-A414-461F-9CE7-3BD755B2E067}" type="datetimeFigureOut">
              <a:rPr lang="pt-BR" smtClean="0"/>
              <a:t>04/10/2017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C7963-2C20-40B1-AC01-4858B55651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980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9FA09-A414-461F-9CE7-3BD755B2E067}" type="datetimeFigureOut">
              <a:rPr lang="pt-BR" smtClean="0"/>
              <a:t>04/10/2017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C7963-2C20-40B1-AC01-4858B55651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407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9FA09-A414-461F-9CE7-3BD755B2E067}" type="datetimeFigureOut">
              <a:rPr lang="pt-BR" smtClean="0"/>
              <a:t>04/10/2017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C7963-2C20-40B1-AC01-4858B55651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220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9FA09-A414-461F-9CE7-3BD755B2E067}" type="datetimeFigureOut">
              <a:rPr lang="pt-BR" smtClean="0"/>
              <a:t>04/10/2017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C7963-2C20-40B1-AC01-4858B55651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290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9FA09-A414-461F-9CE7-3BD755B2E067}" type="datetimeFigureOut">
              <a:rPr lang="pt-BR" smtClean="0"/>
              <a:t>04/10/2017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C7963-2C20-40B1-AC01-4858B55651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868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9FA09-A414-461F-9CE7-3BD755B2E067}" type="datetimeFigureOut">
              <a:rPr lang="pt-BR" smtClean="0"/>
              <a:t>04/10/2017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C7963-2C20-40B1-AC01-4858B55651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589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FF33">
            <a:alpha val="6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Users\felipe.oliveira\Desktop\Cartilha educativa\Pg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99792" y="476672"/>
            <a:ext cx="381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752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FF66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Users\felipe.oliveira\Desktop\Cartilha educativa\Pg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00" y="475200"/>
            <a:ext cx="381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0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FF66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Users\felipe.oliveira\Desktop\Cartilha educativa\Pg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76672"/>
            <a:ext cx="381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603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FF66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Users\felipe.oliveira\Desktop\Cartilha educativa\Pg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00" y="475200"/>
            <a:ext cx="381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069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FF66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Users\felipe.oliveira\Desktop\Cartilha educativa\Pg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00" y="475200"/>
            <a:ext cx="381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492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FF66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Users\felipe.oliveira\Desktop\Cartilha educativa\Pg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00" y="475200"/>
            <a:ext cx="381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445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FF66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Users\felipe.oliveira\Desktop\Cartilha educativa\Pg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00" y="475200"/>
            <a:ext cx="381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85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FF66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Users\felipe.oliveira\Desktop\Cartilha educativa\Pg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00" y="475200"/>
            <a:ext cx="381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28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FF66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Users\felipe.oliveira\Desktop\Cartilha educativa\Pg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00" y="476672"/>
            <a:ext cx="381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57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FF66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Users\felipe.oliveira\Desktop\Cartilha educativa\Pg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00" y="475200"/>
            <a:ext cx="381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687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FF66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Users\felipe.oliveira\Desktop\Cartilha educativa\Pg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00" y="475200"/>
            <a:ext cx="381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029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FF66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Users\felipe.oliveira\Desktop\Cartilha educativa\Pg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00" y="475200"/>
            <a:ext cx="381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60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FF66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Users\felipe.oliveira\Desktop\Cartilha educativa\Pg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00" y="476672"/>
            <a:ext cx="381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463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FF66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Users\felipe.oliveira\Desktop\Cartilha educativa\Pg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00" y="476672"/>
            <a:ext cx="381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155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FF66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Users\felipe.oliveira\Desktop\Cartilha educativa\Pg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00" y="475200"/>
            <a:ext cx="3810001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9157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Office PowerPoint</Application>
  <PresentationFormat>Apresentação na tela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6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PMSJC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Administrador</dc:creator>
  <cp:lastModifiedBy>Administrador</cp:lastModifiedBy>
  <cp:revision>4</cp:revision>
  <dcterms:created xsi:type="dcterms:W3CDTF">2017-10-04T14:31:00Z</dcterms:created>
  <dcterms:modified xsi:type="dcterms:W3CDTF">2017-10-04T15:05:13Z</dcterms:modified>
</cp:coreProperties>
</file>